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13" r:id="rId8"/>
    <p:sldId id="608" r:id="rId9"/>
    <p:sldId id="396" r:id="rId10"/>
    <p:sldId id="495" r:id="rId11"/>
    <p:sldId id="601" r:id="rId12"/>
    <p:sldId id="496" r:id="rId13"/>
    <p:sldId id="579" r:id="rId14"/>
    <p:sldId id="471" r:id="rId15"/>
    <p:sldId id="628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13"/>
            <p14:sldId id="608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628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214" autoAdjust="0"/>
  </p:normalViewPr>
  <p:slideViewPr>
    <p:cSldViewPr showGuides="1">
      <p:cViewPr varScale="1">
        <p:scale>
          <a:sx n="93" d="100"/>
          <a:sy n="93" d="100"/>
        </p:scale>
        <p:origin x="38" y="9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5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869/programming-basics-with-javascript-september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3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Петър Пенев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Developer</a:t>
            </a:r>
            <a:r>
              <a:rPr lang="en-US" sz="3200" b="1" dirty="0"/>
              <a:t> </a:t>
            </a:r>
            <a:r>
              <a:rPr lang="bg-BG" sz="3200" dirty="0"/>
              <a:t>във</a:t>
            </a:r>
            <a:r>
              <a:rPr lang="bg-BG" sz="3200" b="1" dirty="0"/>
              <a:t> </a:t>
            </a:r>
            <a:r>
              <a:rPr lang="en-US" sz="3200" b="1" dirty="0"/>
              <a:t>VMware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Има образование в сферата на </a:t>
            </a:r>
            <a:r>
              <a:rPr lang="ru-RU" sz="3200" b="1" dirty="0" err="1"/>
              <a:t>икономиката</a:t>
            </a:r>
            <a:r>
              <a:rPr lang="ru-RU" sz="3200" b="1" dirty="0"/>
              <a:t> и маркетинга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Има опит с технологиите </a:t>
            </a:r>
            <a:r>
              <a:rPr lang="en-US" sz="3200" b="1" dirty="0"/>
              <a:t>JavaScript, </a:t>
            </a:r>
            <a:endParaRPr lang="bg-BG" sz="3200" b="1" dirty="0"/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bg-BG" sz="3200" b="1" dirty="0"/>
              <a:t>   </a:t>
            </a:r>
            <a:r>
              <a:rPr lang="en-US" sz="3200" b="1" dirty="0"/>
              <a:t>Java, C#, Python, Docker, Kubernetes</a:t>
            </a:r>
            <a:endParaRPr lang="bg-BG" sz="3600" b="1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7AC06-B55E-498B-9B8C-FE4B9BAA4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00" y="1539000"/>
            <a:ext cx="2925000" cy="4389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26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24 октомври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22 и 23 октомври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29 и 30 октомври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26 септември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24 октомври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#pb-sept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pb-sept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501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446C6-9509-4C6C-841E-C3818EB8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8" y="2807673"/>
            <a:ext cx="5778991" cy="88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Диамантени партньори</a:t>
            </a:r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Образователни партньори</a:t>
            </a:r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4421</TotalTime>
  <Words>1201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116</cp:revision>
  <dcterms:created xsi:type="dcterms:W3CDTF">2018-05-23T13:08:44Z</dcterms:created>
  <dcterms:modified xsi:type="dcterms:W3CDTF">2022-09-08T15:11:27Z</dcterms:modified>
  <cp:category>computer programming;programming;C#;програмиране;кодиране</cp:category>
</cp:coreProperties>
</file>